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84" r:id="rId2"/>
    <p:sldMasterId id="2147483686" r:id="rId3"/>
    <p:sldMasterId id="2147483683" r:id="rId4"/>
    <p:sldMasterId id="2147483671" r:id="rId5"/>
    <p:sldMasterId id="2147483693" r:id="rId6"/>
  </p:sldMasterIdLst>
  <p:notesMasterIdLst>
    <p:notesMasterId r:id="rId12"/>
  </p:notesMasterIdLst>
  <p:handoutMasterIdLst>
    <p:handoutMasterId r:id="rId13"/>
  </p:handoutMasterIdLst>
  <p:sldIdLst>
    <p:sldId id="259" r:id="rId7"/>
    <p:sldId id="263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640" autoAdjust="0"/>
  </p:normalViewPr>
  <p:slideViewPr>
    <p:cSldViewPr snapToGrid="0">
      <p:cViewPr varScale="1">
        <p:scale>
          <a:sx n="72" d="100"/>
          <a:sy n="72" d="100"/>
        </p:scale>
        <p:origin x="45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6927-5E9C-4E77-85FE-EE4C81C1DE39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B6C8-888A-401B-9F9B-D41D36B6C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7/5/2026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5793-51E8-DECC-8A3C-FD9D0E96B6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51265"/>
            <a:ext cx="5624945" cy="658698"/>
          </a:xfrm>
        </p:spPr>
        <p:txBody>
          <a:bodyPr anchor="b">
            <a:normAutofit/>
          </a:bodyPr>
          <a:lstStyle>
            <a:lvl1pPr algn="l">
              <a:defRPr sz="4000" b="1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96B80-C182-CE46-F996-FEA74B4B3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683135" cy="496137"/>
          </a:xfrm>
        </p:spPr>
        <p:txBody>
          <a:bodyPr/>
          <a:lstStyle>
            <a:lvl1pPr marL="0" indent="0" algn="l">
              <a:buNone/>
              <a:defRPr sz="2400"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3128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51F1AC2-49F8-8A4D-3709-3AF46E45C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768" y="575425"/>
            <a:ext cx="7599217" cy="610235"/>
          </a:xfrm>
        </p:spPr>
        <p:txBody>
          <a:bodyPr/>
          <a:lstStyle>
            <a:lvl1pPr>
              <a:defRPr b="1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  <a:endParaRPr lang="en-ID" dirty="0"/>
          </a:p>
        </p:txBody>
      </p:sp>
      <p:pic>
        <p:nvPicPr>
          <p:cNvPr id="8" name="Picture 7" descr="A red logo with white lines&#10;&#10;AI-generated content may be incorrect.">
            <a:extLst>
              <a:ext uri="{FF2B5EF4-FFF2-40B4-BE49-F238E27FC236}">
                <a16:creationId xmlns:a16="http://schemas.microsoft.com/office/drawing/2014/main" id="{C0B16913-CC0C-4FA6-FA63-4EAE8C78C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" y="1177594"/>
            <a:ext cx="2040887" cy="73261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F5FFC8C-2878-7EAB-6E41-106EBD92D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69" y="1928554"/>
            <a:ext cx="10131826" cy="3823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1F822E3-6D4D-4FC2-844B-4E5B277EF2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52345"/>
            <a:ext cx="838200" cy="232432"/>
          </a:xfrm>
          <a:solidFill>
            <a:schemeClr val="bg1"/>
          </a:solidFill>
        </p:spPr>
        <p:txBody>
          <a:bodyPr/>
          <a:lstStyle>
            <a:lvl1pPr algn="ctr">
              <a:defRPr>
                <a:latin typeface="Aptos" panose="020B0004020202020204" pitchFamily="34" charset="0"/>
              </a:defRPr>
            </a:lvl1pPr>
          </a:lstStyle>
          <a:p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0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71D3-714A-1C7F-ED56-71CA0AEB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68" y="575425"/>
            <a:ext cx="7599217" cy="610235"/>
          </a:xfrm>
        </p:spPr>
        <p:txBody>
          <a:bodyPr/>
          <a:lstStyle>
            <a:lvl1pPr>
              <a:defRPr b="1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pic>
        <p:nvPicPr>
          <p:cNvPr id="6" name="Picture 5" descr="A red logo with white lines&#10;&#10;AI-generated content may be incorrect.">
            <a:extLst>
              <a:ext uri="{FF2B5EF4-FFF2-40B4-BE49-F238E27FC236}">
                <a16:creationId xmlns:a16="http://schemas.microsoft.com/office/drawing/2014/main" id="{5097D745-3CE7-A267-16D0-589C629CD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" y="1177594"/>
            <a:ext cx="2040887" cy="73261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8C180-AEC3-CBBF-B98F-BBABA0D0D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768" y="1910204"/>
            <a:ext cx="5181600" cy="3906982"/>
          </a:xfrm>
        </p:spPr>
        <p:txBody>
          <a:bodyPr>
            <a:normAutofit/>
          </a:bodyPr>
          <a:lstStyle>
            <a:lvl1pPr>
              <a:defRPr sz="2000">
                <a:latin typeface="Aptos" panose="020B0004020202020204" pitchFamily="34" charset="0"/>
              </a:defRPr>
            </a:lvl1pPr>
            <a:lvl2pPr>
              <a:defRPr sz="1800">
                <a:latin typeface="Aptos" panose="020B0004020202020204" pitchFamily="34" charset="0"/>
              </a:defRPr>
            </a:lvl2pPr>
            <a:lvl3pPr>
              <a:defRPr sz="16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20CE6DB-1AD2-E548-4EED-B40EAFA47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5768" y="1910204"/>
            <a:ext cx="5181600" cy="3906982"/>
          </a:xfrm>
        </p:spPr>
        <p:txBody>
          <a:bodyPr>
            <a:normAutofit/>
          </a:bodyPr>
          <a:lstStyle>
            <a:lvl1pPr>
              <a:defRPr sz="2000">
                <a:latin typeface="Aptos" panose="020B0004020202020204" pitchFamily="34" charset="0"/>
              </a:defRPr>
            </a:lvl1pPr>
            <a:lvl2pPr>
              <a:defRPr sz="1800">
                <a:latin typeface="Aptos" panose="020B0004020202020204" pitchFamily="34" charset="0"/>
              </a:defRPr>
            </a:lvl2pPr>
            <a:lvl3pPr>
              <a:defRPr sz="16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A6CFE9E0-EA05-B8E4-C13E-9F8D4E8BF1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52345"/>
            <a:ext cx="838200" cy="232432"/>
          </a:xfrm>
          <a:solidFill>
            <a:schemeClr val="bg1"/>
          </a:solidFill>
        </p:spPr>
        <p:txBody>
          <a:bodyPr/>
          <a:lstStyle>
            <a:lvl1pPr algn="ctr">
              <a:defRPr>
                <a:latin typeface="Aptos" panose="020B0004020202020204" pitchFamily="34" charset="0"/>
              </a:defRPr>
            </a:lvl1pPr>
          </a:lstStyle>
          <a:p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5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71D3-714A-1C7F-ED56-71CA0AEB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66" y="575425"/>
            <a:ext cx="7599217" cy="610235"/>
          </a:xfrm>
        </p:spPr>
        <p:txBody>
          <a:bodyPr/>
          <a:lstStyle>
            <a:lvl1pPr>
              <a:defRPr b="1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pic>
        <p:nvPicPr>
          <p:cNvPr id="6" name="Picture 5" descr="A red logo with white lines&#10;&#10;AI-generated content may be incorrect.">
            <a:extLst>
              <a:ext uri="{FF2B5EF4-FFF2-40B4-BE49-F238E27FC236}">
                <a16:creationId xmlns:a16="http://schemas.microsoft.com/office/drawing/2014/main" id="{5097D745-3CE7-A267-16D0-589C629CD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0" y="1177594"/>
            <a:ext cx="2040887" cy="73261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D40198E-9B03-D358-C473-3E25E9AEAF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52345"/>
            <a:ext cx="838200" cy="232432"/>
          </a:xfrm>
          <a:solidFill>
            <a:schemeClr val="bg1"/>
          </a:solidFill>
        </p:spPr>
        <p:txBody>
          <a:bodyPr/>
          <a:lstStyle>
            <a:lvl1pPr algn="ctr">
              <a:defRPr>
                <a:latin typeface="Aptos" panose="020B0004020202020204" pitchFamily="34" charset="0"/>
              </a:defRPr>
            </a:lvl1pPr>
          </a:lstStyle>
          <a:p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84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CE331504-1F92-385D-933F-CA25CD2629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52345"/>
            <a:ext cx="838200" cy="232432"/>
          </a:xfrm>
          <a:solidFill>
            <a:schemeClr val="bg1"/>
          </a:solidFill>
        </p:spPr>
        <p:txBody>
          <a:bodyPr/>
          <a:lstStyle>
            <a:lvl1pPr algn="ctr">
              <a:defRPr>
                <a:latin typeface="Aptos" panose="020B0004020202020204" pitchFamily="34" charset="0"/>
              </a:defRPr>
            </a:lvl1pPr>
          </a:lstStyle>
          <a:p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61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5793-51E8-DECC-8A3C-FD9D0E96B6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6306" y="2851265"/>
            <a:ext cx="5624945" cy="658698"/>
          </a:xfrm>
        </p:spPr>
        <p:txBody>
          <a:bodyPr anchor="b">
            <a:normAutofit/>
          </a:bodyPr>
          <a:lstStyle>
            <a:lvl1pPr algn="l">
              <a:defRPr sz="4000" b="1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96B80-C182-CE46-F996-FEA74B4B3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306" y="3602038"/>
            <a:ext cx="5683135" cy="496137"/>
          </a:xfrm>
        </p:spPr>
        <p:txBody>
          <a:bodyPr/>
          <a:lstStyle>
            <a:lvl1pPr marL="0" indent="0" algn="l">
              <a:buNone/>
              <a:defRPr sz="2400"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3935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5793-51E8-DECC-8A3C-FD9D0E96B6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055" y="2182090"/>
            <a:ext cx="5624945" cy="658698"/>
          </a:xfrm>
        </p:spPr>
        <p:txBody>
          <a:bodyPr anchor="b">
            <a:normAutofit/>
          </a:bodyPr>
          <a:lstStyle>
            <a:lvl1pPr algn="l">
              <a:defRPr sz="4000" b="1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96B80-C182-CE46-F996-FEA74B4B3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055" y="2932863"/>
            <a:ext cx="5683135" cy="496137"/>
          </a:xfrm>
        </p:spPr>
        <p:txBody>
          <a:bodyPr/>
          <a:lstStyle>
            <a:lvl1pPr marL="0" indent="0" algn="l">
              <a:buNone/>
              <a:defRPr sz="2400"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7822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8CE9A41-8E41-0971-C250-A895C1EF37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19993" y="2319250"/>
            <a:ext cx="5178830" cy="3432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800"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Agenda 1</a:t>
            </a:r>
          </a:p>
          <a:p>
            <a:pPr lvl="0"/>
            <a:r>
              <a:rPr lang="en-US" dirty="0"/>
              <a:t>Agenda 2</a:t>
            </a:r>
          </a:p>
          <a:p>
            <a:pPr lvl="0"/>
            <a:r>
              <a:rPr lang="en-US" dirty="0"/>
              <a:t>Agenda 3</a:t>
            </a:r>
          </a:p>
          <a:p>
            <a:pPr lvl="0"/>
            <a:r>
              <a:rPr lang="en-US" dirty="0"/>
              <a:t>Agenda 4</a:t>
            </a:r>
          </a:p>
          <a:p>
            <a:pPr lvl="0"/>
            <a:r>
              <a:rPr lang="en-US" dirty="0"/>
              <a:t>Agenda 5</a:t>
            </a:r>
          </a:p>
          <a:p>
            <a:pPr lvl="0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D30A83-307A-0F9E-9B85-1F59728FC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992" y="916247"/>
            <a:ext cx="5178831" cy="610235"/>
          </a:xfrm>
        </p:spPr>
        <p:txBody>
          <a:bodyPr>
            <a:noAutofit/>
          </a:bodyPr>
          <a:lstStyle>
            <a:lvl1pPr>
              <a:defRPr sz="4400" b="1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Agenda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843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71D3-714A-1C7F-ED56-71CA0AEB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971" y="575425"/>
            <a:ext cx="7599217" cy="610235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BDC8A2-E419-4752-EAA6-69A4E7AA2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52345"/>
            <a:ext cx="838200" cy="232432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red logo with white lines&#10;&#10;AI-generated content may be incorrect.">
            <a:extLst>
              <a:ext uri="{FF2B5EF4-FFF2-40B4-BE49-F238E27FC236}">
                <a16:creationId xmlns:a16="http://schemas.microsoft.com/office/drawing/2014/main" id="{5097D745-3CE7-A267-16D0-589C629CD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95" y="1177594"/>
            <a:ext cx="2040887" cy="73261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1A4828D-578A-D05B-D8CC-4F22FCE8B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972" y="1928554"/>
            <a:ext cx="10131826" cy="3823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04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71D3-714A-1C7F-ED56-71CA0AEB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971" y="575425"/>
            <a:ext cx="7599217" cy="610235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pic>
        <p:nvPicPr>
          <p:cNvPr id="6" name="Picture 5" descr="A red logo with white lines&#10;&#10;AI-generated content may be incorrect.">
            <a:extLst>
              <a:ext uri="{FF2B5EF4-FFF2-40B4-BE49-F238E27FC236}">
                <a16:creationId xmlns:a16="http://schemas.microsoft.com/office/drawing/2014/main" id="{5097D745-3CE7-A267-16D0-589C629CD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95" y="1177594"/>
            <a:ext cx="2040887" cy="73261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8C180-AEC3-CBBF-B98F-BBABA0D0D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1971" y="1910204"/>
            <a:ext cx="5181600" cy="3906982"/>
          </a:xfrm>
        </p:spPr>
        <p:txBody>
          <a:bodyPr>
            <a:normAutofit/>
          </a:bodyPr>
          <a:lstStyle>
            <a:lvl1pPr>
              <a:defRPr sz="2000">
                <a:latin typeface="Aptos" panose="020B0004020202020204" pitchFamily="34" charset="0"/>
              </a:defRPr>
            </a:lvl1pPr>
            <a:lvl2pPr>
              <a:defRPr sz="1800">
                <a:latin typeface="Aptos" panose="020B0004020202020204" pitchFamily="34" charset="0"/>
              </a:defRPr>
            </a:lvl2pPr>
            <a:lvl3pPr>
              <a:defRPr sz="16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20CE6DB-1AD2-E548-4EED-B40EAFA47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5971" y="1910204"/>
            <a:ext cx="5181600" cy="3906982"/>
          </a:xfrm>
        </p:spPr>
        <p:txBody>
          <a:bodyPr>
            <a:normAutofit/>
          </a:bodyPr>
          <a:lstStyle>
            <a:lvl1pPr>
              <a:defRPr sz="2000">
                <a:latin typeface="Aptos" panose="020B0004020202020204" pitchFamily="34" charset="0"/>
              </a:defRPr>
            </a:lvl1pPr>
            <a:lvl2pPr>
              <a:defRPr sz="1800">
                <a:latin typeface="Aptos" panose="020B0004020202020204" pitchFamily="34" charset="0"/>
              </a:defRPr>
            </a:lvl2pPr>
            <a:lvl3pPr>
              <a:defRPr sz="1600">
                <a:latin typeface="Aptos" panose="020B0004020202020204" pitchFamily="34" charset="0"/>
              </a:defRPr>
            </a:lvl3pPr>
            <a:lvl4pPr>
              <a:defRPr sz="1400">
                <a:latin typeface="Aptos" panose="020B0004020202020204" pitchFamily="34" charset="0"/>
              </a:defRPr>
            </a:lvl4pPr>
            <a:lvl5pPr>
              <a:defRPr sz="1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C66FD9E-314B-B0D7-CB73-C200EFA539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52345"/>
            <a:ext cx="838200" cy="232432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8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71D3-714A-1C7F-ED56-71CA0AEB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971" y="575425"/>
            <a:ext cx="7599217" cy="610235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pic>
        <p:nvPicPr>
          <p:cNvPr id="6" name="Picture 5" descr="A red logo with white lines&#10;&#10;AI-generated content may be incorrect.">
            <a:extLst>
              <a:ext uri="{FF2B5EF4-FFF2-40B4-BE49-F238E27FC236}">
                <a16:creationId xmlns:a16="http://schemas.microsoft.com/office/drawing/2014/main" id="{5097D745-3CE7-A267-16D0-589C629CD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95" y="1177594"/>
            <a:ext cx="2040887" cy="73261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33871A3-5CB6-A817-FCA3-AFF10CCB41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52345"/>
            <a:ext cx="838200" cy="232432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7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E065F92D-4D68-2277-F469-DF6349C85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52345"/>
            <a:ext cx="838200" cy="232432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4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078" y="1676409"/>
            <a:ext cx="4483532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6000" spc="-30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14080" y="4611901"/>
            <a:ext cx="4483532" cy="684000"/>
          </a:xfrm>
        </p:spPr>
        <p:txBody>
          <a:bodyPr lIns="0" tIns="0" rIns="0" bIns="0"/>
          <a:lstStyle>
            <a:lvl1pPr marL="0" indent="0">
              <a:buNone/>
              <a:defRPr sz="160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>
            <a:cxnSpLocks/>
          </p:cNvCxnSpPr>
          <p:nvPr userDrawn="1"/>
        </p:nvCxnSpPr>
        <p:spPr>
          <a:xfrm>
            <a:off x="7315200" y="4373775"/>
            <a:ext cx="4483532" cy="0"/>
          </a:xfrm>
          <a:prstGeom prst="line">
            <a:avLst/>
          </a:prstGeom>
          <a:ln w="63500">
            <a:solidFill>
              <a:schemeClr val="tx2">
                <a:lumMod val="90000"/>
                <a:lumOff val="1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350924" cy="6076603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56064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388F0-5739-8248-F8EC-9FA5D6758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3CD90-6571-B8F2-99A0-3B29C0D2C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6A87F-AF1D-1203-DC45-6A2E669E0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942D3-D265-4C17-8F0B-1F3771A95AF4}" type="datetimeFigureOut">
              <a:rPr lang="en-ID" smtClean="0"/>
              <a:t>05/07/2026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57241-D711-1278-D452-E05D137F8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F0C1-05EC-E0B3-3764-085AA554D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883D8-9AF6-41D8-905B-EB7CEFAEE3EE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6" descr="A group of people sitting at a desk&#10;&#10;AI-generated content may be incorrect.">
            <a:extLst>
              <a:ext uri="{FF2B5EF4-FFF2-40B4-BE49-F238E27FC236}">
                <a16:creationId xmlns:a16="http://schemas.microsoft.com/office/drawing/2014/main" id="{B93B0A3D-7417-E0F1-ED26-1F6B5B3A46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7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F6A22-7ADF-B986-130D-25278E181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CB173-CEFA-C9E8-3EAE-3234D918C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266F9-4334-6FF4-3678-A2E83E966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0E4A9-4B1C-4F35-A881-A03B3D44A64B}" type="datetimeFigureOut">
              <a:rPr lang="en-ID" smtClean="0"/>
              <a:t>05/07/2026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498CD-C74C-920F-C3C8-A63D56DBF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AAE70-131A-2840-7D18-4E400FD54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F2293-BBD7-49AA-B441-B45C8A9A3821}" type="slidenum">
              <a:rPr lang="en-ID" smtClean="0"/>
              <a:t>‹#›</a:t>
            </a:fld>
            <a:endParaRPr lang="en-ID"/>
          </a:p>
        </p:txBody>
      </p:sp>
      <p:pic>
        <p:nvPicPr>
          <p:cNvPr id="8" name="Picture 7" descr="A person writing on a book&#10;&#10;AI-generated content may be incorrect.">
            <a:extLst>
              <a:ext uri="{FF2B5EF4-FFF2-40B4-BE49-F238E27FC236}">
                <a16:creationId xmlns:a16="http://schemas.microsoft.com/office/drawing/2014/main" id="{FB492084-150E-D770-EECC-DFE6EF7A26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6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F2EB5-2BEA-9D24-6CDA-69E68BD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6CEF6-9810-4365-32B4-723D2D4DF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F65EC-3346-E377-3056-CD5C09B78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9449A-9254-43BA-BBE9-03C6CAF8BC73}" type="datetimeFigureOut">
              <a:rPr lang="en-ID" smtClean="0"/>
              <a:t>05/07/2026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C18D0-8851-D368-0737-160CEEA1B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1B446-CA0A-D990-CACC-88795D1A5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D91FD-108A-4F76-B8A3-73F7FCEBE3B9}" type="slidenum">
              <a:rPr lang="en-ID" smtClean="0"/>
              <a:t>‹#›</a:t>
            </a:fld>
            <a:endParaRPr lang="en-ID"/>
          </a:p>
        </p:txBody>
      </p:sp>
      <p:pic>
        <p:nvPicPr>
          <p:cNvPr id="10" name="Picture 9" descr="A group of people working on a project&#10;&#10;AI-generated content may be incorrect.">
            <a:extLst>
              <a:ext uri="{FF2B5EF4-FFF2-40B4-BE49-F238E27FC236}">
                <a16:creationId xmlns:a16="http://schemas.microsoft.com/office/drawing/2014/main" id="{1706BC55-358D-079D-30F5-5439E927B4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9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C9E0B-1C2B-D597-5F68-B64776C1C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D9B7D-22B4-A9CF-E1D7-003A0FB79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69740-C74E-E3DB-D9DA-776C856A6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90892-7731-4796-8D3E-632A0C56C40E}" type="datetimeFigureOut">
              <a:rPr lang="en-ID" smtClean="0"/>
              <a:t>05/07/2026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20AD4-7F99-6A8F-5CD3-DA546176A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C8123-D008-A1C0-C583-7DFDD1440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10A29-3D7D-4EC5-ABE8-DDD6180037F0}" type="slidenum">
              <a:rPr lang="en-ID" smtClean="0"/>
              <a:t>‹#›</a:t>
            </a:fld>
            <a:endParaRPr lang="en-ID"/>
          </a:p>
        </p:txBody>
      </p:sp>
      <p:pic>
        <p:nvPicPr>
          <p:cNvPr id="8" name="Picture 7" descr="A red white and blue wavy design&#10;&#10;AI-generated content may be incorrect.">
            <a:extLst>
              <a:ext uri="{FF2B5EF4-FFF2-40B4-BE49-F238E27FC236}">
                <a16:creationId xmlns:a16="http://schemas.microsoft.com/office/drawing/2014/main" id="{CBC8CEA3-8F3F-FFC0-FDB5-1BA68108A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5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2760" cy="610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67840"/>
            <a:ext cx="10515598" cy="4409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68723"/>
            <a:ext cx="838200" cy="2324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CDE244-4574-9DAB-5D36-E948ACE3F25A}"/>
              </a:ext>
            </a:extLst>
          </p:cNvPr>
          <p:cNvSpPr txBox="1">
            <a:spLocks/>
          </p:cNvSpPr>
          <p:nvPr userDrawn="1"/>
        </p:nvSpPr>
        <p:spPr>
          <a:xfrm>
            <a:off x="8910321" y="6468723"/>
            <a:ext cx="2438400" cy="2274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© PKBM PEMIMPIN ANAK BANGSA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A white background with red and blue text&#10;&#10;AI-generated content may be incorrect.">
            <a:extLst>
              <a:ext uri="{FF2B5EF4-FFF2-40B4-BE49-F238E27FC236}">
                <a16:creationId xmlns:a16="http://schemas.microsoft.com/office/drawing/2014/main" id="{F6406D29-DAD0-903B-0FC3-0A7023C68A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1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79" r:id="rId3"/>
    <p:sldLayoutId id="2147483680" r:id="rId4"/>
    <p:sldLayoutId id="214748367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venir Next LT Pro Bold (Headings)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90000"/>
            <a:lumOff val="10000"/>
          </a:schemeClr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90000"/>
            <a:lumOff val="1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90000"/>
            <a:lumOff val="1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90000"/>
            <a:lumOff val="10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90000"/>
            <a:lumOff val="10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3E96FD-D6F0-FB22-6F10-5BBBEDBE8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23DF6-1251-B03B-EE08-D685567E9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B9772-EB0A-8333-B558-B402A22DC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FC05-F414-4DB8-8805-BBAE3B7F2EF4}" type="datetimeFigureOut">
              <a:rPr lang="en-ID" smtClean="0"/>
              <a:t>05/07/2026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6FDB1-3FEF-C9F1-822C-BB6A09BD7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46879-C15E-F42A-4AE3-98B5959B1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2285E-2AE1-4830-ABAE-27DE9FD6E205}" type="slidenum">
              <a:rPr lang="en-ID" smtClean="0"/>
              <a:t>‹#›</a:t>
            </a:fld>
            <a:endParaRPr lang="en-ID"/>
          </a:p>
        </p:txBody>
      </p:sp>
      <p:pic>
        <p:nvPicPr>
          <p:cNvPr id="8" name="Picture 7" descr="A white rectangular frame with red and blue design&#10;&#10;AI-generated content may be incorrect.">
            <a:extLst>
              <a:ext uri="{FF2B5EF4-FFF2-40B4-BE49-F238E27FC236}">
                <a16:creationId xmlns:a16="http://schemas.microsoft.com/office/drawing/2014/main" id="{E32BEB2C-66B1-15DF-FD72-FC76A34E2FD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011588-2D95-93B3-62AF-96C5CA132D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EE2DB85-B6D3-0F24-E227-C81894911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D4DE67-F51A-67D5-6ACA-D4C8D0AFA5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6469063"/>
            <a:ext cx="838200" cy="231775"/>
          </a:xfrm>
        </p:spPr>
        <p:txBody>
          <a:bodyPr/>
          <a:lstStyle/>
          <a:p>
            <a:fld id="{4A9B5881-4007-4345-955A-79C2656F0C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2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71705D-5098-C4C2-1500-6CA6D00438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8F14705-5839-23A3-2581-A6D33ACA87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317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AF17AE-7B27-10D2-D9AF-8454AA4FF6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4EB9731-A320-4A4C-332A-C99F18B837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70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2A2786-9BA3-2E21-F35B-908A8F043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E3D686-3683-F08F-228A-590628AF4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6BFD30-77E0-DA8E-E1A2-949209EA34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469063"/>
            <a:ext cx="838200" cy="231775"/>
          </a:xfrm>
        </p:spPr>
        <p:txBody>
          <a:bodyPr/>
          <a:lstStyle/>
          <a:p>
            <a:fld id="{4A9B5881-4007-4345-955A-79C2656F0C4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4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AFB249-EEE9-AB94-DE42-CAFA6494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590F6-2655-BCF0-C54E-C551F102C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5780264"/>
      </p:ext>
    </p:extLst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7543618_win32_fixed.potx" id="{ADAA76EA-DF5A-4461-9F55-FB2239CA5BEE}" vid="{736839AE-787B-453A-8CE5-01202B88CDE1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4de43ec-192a-49eb-8e54-baeb8c71bbbe}" enabled="1" method="Standard" siteId="{4e2c6054-71cb-48f1-bd6c-3a9705aca71b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Corporate teach a course</Template>
  <TotalTime>433</TotalTime>
  <Words>2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Aptos</vt:lpstr>
      <vt:lpstr>Arial</vt:lpstr>
      <vt:lpstr>Avenir Next LT Pro Bold (Headings)</vt:lpstr>
      <vt:lpstr>Calibri</vt:lpstr>
      <vt:lpstr>Calibri Light</vt:lpstr>
      <vt:lpstr>Wingdings</vt:lpstr>
      <vt:lpstr>4_Custom Design</vt:lpstr>
      <vt:lpstr>2_Custom Design</vt:lpstr>
      <vt:lpstr>3_Custom Design</vt:lpstr>
      <vt:lpstr>1_Custom Design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Oracle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 PKBM Pemimpin Anak Bangsa</dc:title>
  <dc:creator>PKBM Pemimpin Anak Bangsa (YPAB)</dc:creator>
  <cp:keywords>Materi PKBM Pemimpin Anak Bangsa</cp:keywords>
  <cp:lastModifiedBy>Mohamad Rizal Arryadi</cp:lastModifiedBy>
  <cp:revision>8</cp:revision>
  <dcterms:created xsi:type="dcterms:W3CDTF">2025-07-12T09:44:09Z</dcterms:created>
  <dcterms:modified xsi:type="dcterms:W3CDTF">2026-07-05T04:48:27Z</dcterms:modified>
  <cp:category>Materi PKBM Pemimpin Anak Bangsa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4de43ec-192a-49eb-8e54-baeb8c71bbbe_Enabled">
    <vt:lpwstr>true</vt:lpwstr>
  </property>
  <property fmtid="{D5CDD505-2E9C-101B-9397-08002B2CF9AE}" pid="3" name="MSIP_Label_a4de43ec-192a-49eb-8e54-baeb8c71bbbe_SetDate">
    <vt:lpwstr>2025-07-12T10:44:56Z</vt:lpwstr>
  </property>
  <property fmtid="{D5CDD505-2E9C-101B-9397-08002B2CF9AE}" pid="4" name="MSIP_Label_a4de43ec-192a-49eb-8e54-baeb8c71bbbe_Method">
    <vt:lpwstr>Standard</vt:lpwstr>
  </property>
  <property fmtid="{D5CDD505-2E9C-101B-9397-08002B2CF9AE}" pid="5" name="MSIP_Label_a4de43ec-192a-49eb-8e54-baeb8c71bbbe_Name">
    <vt:lpwstr>Confidential – Oracle Internal</vt:lpwstr>
  </property>
  <property fmtid="{D5CDD505-2E9C-101B-9397-08002B2CF9AE}" pid="6" name="MSIP_Label_a4de43ec-192a-49eb-8e54-baeb8c71bbbe_SiteId">
    <vt:lpwstr>4e2c6054-71cb-48f1-bd6c-3a9705aca71b</vt:lpwstr>
  </property>
  <property fmtid="{D5CDD505-2E9C-101B-9397-08002B2CF9AE}" pid="7" name="MSIP_Label_a4de43ec-192a-49eb-8e54-baeb8c71bbbe_ActionId">
    <vt:lpwstr>e97e23d3-3259-4233-ad0b-804a8f9bb2a4</vt:lpwstr>
  </property>
  <property fmtid="{D5CDD505-2E9C-101B-9397-08002B2CF9AE}" pid="8" name="MSIP_Label_a4de43ec-192a-49eb-8e54-baeb8c71bbbe_ContentBits">
    <vt:lpwstr>2</vt:lpwstr>
  </property>
  <property fmtid="{D5CDD505-2E9C-101B-9397-08002B2CF9AE}" pid="9" name="ClassificationContentMarkingFooterLocations">
    <vt:lpwstr>Office Theme:16</vt:lpwstr>
  </property>
  <property fmtid="{D5CDD505-2E9C-101B-9397-08002B2CF9AE}" pid="10" name="ClassificationContentMarkingFooterText">
    <vt:lpwstr>Confidential – Oracle Internal</vt:lpwstr>
  </property>
</Properties>
</file>