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1889" r:id="rId2"/>
    <p:sldId id="2019" r:id="rId3"/>
    <p:sldId id="2020" r:id="rId4"/>
    <p:sldId id="2001" r:id="rId5"/>
  </p:sldIdLst>
  <p:sldSz cx="12188825" cy="6858000"/>
  <p:notesSz cx="6858000" cy="9144000"/>
  <p:custDataLst>
    <p:tags r:id="rId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96" userDrawn="1">
          <p15:clr>
            <a:srgbClr val="A4A3A4"/>
          </p15:clr>
        </p15:guide>
        <p15:guide id="2" orient="horz" pos="3744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248">
          <p15:clr>
            <a:srgbClr val="A4A3A4"/>
          </p15:clr>
        </p15:guide>
        <p15:guide id="5" pos="3839">
          <p15:clr>
            <a:srgbClr val="A4A3A4"/>
          </p15:clr>
        </p15:guide>
        <p15:guide id="6" pos="7343">
          <p15:clr>
            <a:srgbClr val="A4A3A4"/>
          </p15:clr>
        </p15:guide>
        <p15:guide id="7" pos="3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FD0F851-EC5A-4D38-B0AD-8093EC10F33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3792" autoAdjust="0"/>
  </p:normalViewPr>
  <p:slideViewPr>
    <p:cSldViewPr snapToGrid="0">
      <p:cViewPr varScale="1">
        <p:scale>
          <a:sx n="67" d="100"/>
          <a:sy n="67" d="100"/>
        </p:scale>
        <p:origin x="696" y="56"/>
      </p:cViewPr>
      <p:guideLst>
        <p:guide orient="horz" pos="2496"/>
        <p:guide orient="horz" pos="3744"/>
        <p:guide orient="horz" pos="960"/>
        <p:guide orient="horz" pos="1248"/>
        <p:guide pos="3839"/>
        <p:guide pos="7343"/>
        <p:guide pos="3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7064"/>
    </p:cViewPr>
  </p:sorterViewPr>
  <p:notesViewPr>
    <p:cSldViewPr snapToGrid="0">
      <p:cViewPr varScale="1">
        <p:scale>
          <a:sx n="112" d="100"/>
          <a:sy n="112" d="100"/>
        </p:scale>
        <p:origin x="-4104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BB341AB-1B1E-4767-8933-660F28B41B93}" type="datetimeFigureOut">
              <a:rPr lang="en-US"/>
              <a:pPr>
                <a:defRPr/>
              </a:pPr>
              <a:t>8/7/2021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FB54149-8A74-4C2F-8A7B-02B1FD83696A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381000"/>
            <a:ext cx="4572000" cy="2573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3124200"/>
            <a:ext cx="6096000" cy="5334000"/>
          </a:xfrm>
          <a:prstGeom prst="rect">
            <a:avLst/>
          </a:prstGeom>
        </p:spPr>
        <p:txBody>
          <a:bodyPr vert="horz" lIns="0" tIns="0" rIns="0" bIns="91440" rtlCol="0">
            <a:normAutofit/>
          </a:bodyPr>
          <a:lstStyle/>
          <a:p>
            <a:pPr lvl="0"/>
            <a:r>
              <a:rPr noProof="0" dirty="0"/>
              <a:t>Click to edit Master text styles</a:t>
            </a:r>
          </a:p>
          <a:p>
            <a:pPr lvl="1"/>
            <a:r>
              <a:rPr noProof="0" dirty="0"/>
              <a:t>Second level</a:t>
            </a:r>
          </a:p>
          <a:p>
            <a:pPr lvl="2"/>
            <a:r>
              <a:rPr noProof="0" dirty="0"/>
              <a:t>Third level</a:t>
            </a:r>
          </a:p>
          <a:p>
            <a:pPr lvl="3"/>
            <a:r>
              <a:rPr noProof="0" dirty="0"/>
              <a:t>Fourth level</a:t>
            </a:r>
          </a:p>
          <a:p>
            <a:pPr lvl="4"/>
            <a:r>
              <a:rPr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1000" y="8610600"/>
            <a:ext cx="4648200" cy="227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15000" y="8610600"/>
            <a:ext cx="762000" cy="227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249E643-30C2-4257-9FF3-E7D2C85EF448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ts val="600"/>
      </a:spcBef>
      <a:spcAft>
        <a:spcPct val="0"/>
      </a:spcAft>
      <a:defRPr sz="1100" kern="1200">
        <a:solidFill>
          <a:srgbClr val="000000"/>
        </a:solidFill>
        <a:latin typeface="+mn-lt"/>
        <a:ea typeface="+mn-ea"/>
        <a:cs typeface="+mn-cs"/>
      </a:defRPr>
    </a:lvl1pPr>
    <a:lvl2pPr marL="228600" indent="-114300" algn="l" rtl="0" fontAlgn="base">
      <a:spcBef>
        <a:spcPts val="600"/>
      </a:spcBef>
      <a:spcAft>
        <a:spcPct val="0"/>
      </a:spcAft>
      <a:buFont typeface="Arial" pitchFamily="34" charset="0"/>
      <a:buChar char="•"/>
      <a:defRPr sz="1000" kern="1200">
        <a:solidFill>
          <a:srgbClr val="000000"/>
        </a:solidFill>
        <a:latin typeface="+mn-lt"/>
        <a:ea typeface="+mn-ea"/>
        <a:cs typeface="+mn-cs"/>
      </a:defRPr>
    </a:lvl2pPr>
    <a:lvl3pPr marL="400050" indent="-114300" algn="l" rtl="0" fontAlgn="base">
      <a:spcBef>
        <a:spcPts val="600"/>
      </a:spcBef>
      <a:spcAft>
        <a:spcPct val="0"/>
      </a:spcAft>
      <a:buFont typeface="Arial" pitchFamily="34" charset="0"/>
      <a:buChar char="–"/>
      <a:defRPr sz="900" kern="1200">
        <a:solidFill>
          <a:srgbClr val="000000"/>
        </a:solidFill>
        <a:latin typeface="+mn-lt"/>
        <a:ea typeface="+mn-ea"/>
        <a:cs typeface="+mn-cs"/>
      </a:defRPr>
    </a:lvl3pPr>
    <a:lvl4pPr marL="571500" indent="-114300" algn="l" rtl="0" fontAlgn="base">
      <a:spcBef>
        <a:spcPts val="600"/>
      </a:spcBef>
      <a:spcAft>
        <a:spcPct val="0"/>
      </a:spcAft>
      <a:buFont typeface="Arial" pitchFamily="34" charset="0"/>
      <a:buChar char="•"/>
      <a:defRPr sz="900" kern="1200">
        <a:solidFill>
          <a:srgbClr val="000000"/>
        </a:solidFill>
        <a:latin typeface="+mn-lt"/>
        <a:ea typeface="+mn-ea"/>
        <a:cs typeface="+mn-cs"/>
      </a:defRPr>
    </a:lvl4pPr>
    <a:lvl5pPr marL="742950" indent="-114300" algn="l" rtl="0" fontAlgn="base">
      <a:spcBef>
        <a:spcPts val="600"/>
      </a:spcBef>
      <a:spcAft>
        <a:spcPct val="0"/>
      </a:spcAft>
      <a:buFont typeface="Arial" pitchFamily="34" charset="0"/>
      <a:buChar char="–"/>
      <a:defRPr sz="800" kern="1200">
        <a:solidFill>
          <a:srgbClr val="000000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CC4F5-8BAE-8444-BCCC-0C2A7C2928B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324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575" y="406400"/>
            <a:ext cx="10866438" cy="889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1524001"/>
            <a:ext cx="10867098" cy="441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BF0A0-418E-4A21-91DB-520741AC7406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8AEA360-13FD-4BF6-B84F-BC5EA09FAE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71424" y="6323806"/>
            <a:ext cx="3015496" cy="380207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 b="1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2060"/>
                </a:solidFill>
              </a:rPr>
              <a:t>PKBM</a:t>
            </a:r>
            <a:r>
              <a:rPr lang="en-US" dirty="0"/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Pemimpin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Anak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Bangsa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9" y="1981200"/>
            <a:ext cx="10895674" cy="3962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761338" y="1373741"/>
            <a:ext cx="10895674" cy="301865"/>
          </a:xfrm>
        </p:spPr>
        <p:txBody>
          <a:bodyPr>
            <a:noAutofit/>
          </a:bodyPr>
          <a:lstStyle>
            <a:lvl1pPr marL="1588" indent="0">
              <a:spcBef>
                <a:spcPts val="0"/>
              </a:spcBef>
              <a:buFontTx/>
              <a:buNone/>
              <a:defRPr sz="2400" b="1" baseline="0"/>
            </a:lvl1pPr>
            <a:lvl2pPr marL="1588" indent="0">
              <a:buFontTx/>
              <a:buNone/>
              <a:defRPr sz="2400"/>
            </a:lvl2pPr>
            <a:lvl3pPr marL="1588" indent="0">
              <a:buFontTx/>
              <a:buNone/>
              <a:defRPr sz="2400"/>
            </a:lvl3pPr>
            <a:lvl4pPr marL="1588" indent="0">
              <a:buFontTx/>
              <a:buNone/>
              <a:defRPr sz="2400"/>
            </a:lvl4pPr>
            <a:lvl5pPr marL="1588" indent="0">
              <a:buFontTx/>
              <a:buNone/>
              <a:defRPr sz="2400"/>
            </a:lvl5pPr>
            <a:lvl6pPr marL="1588" indent="0">
              <a:buFontTx/>
              <a:buNone/>
              <a:defRPr sz="2400"/>
            </a:lvl6pPr>
            <a:lvl7pPr marL="1588" indent="0">
              <a:buFontTx/>
              <a:buNone/>
              <a:defRPr sz="2400"/>
            </a:lvl7pPr>
            <a:lvl8pPr marL="1588" indent="0">
              <a:buFontTx/>
              <a:buNone/>
              <a:defRPr sz="2400"/>
            </a:lvl8pPr>
            <a:lvl9pPr marL="1588" indent="0">
              <a:buFontTx/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DDFDB-3FF4-45C7-8A36-1C115213CEA6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2D7F51B-FFAA-4396-BD29-1DEFF38659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71424" y="6323806"/>
            <a:ext cx="3015496" cy="380207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 b="1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2060"/>
                </a:solidFill>
              </a:rPr>
              <a:t>PKBM</a:t>
            </a:r>
            <a:r>
              <a:rPr lang="en-US" dirty="0"/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Pemimpin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Anak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Bangsa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398BE-F4EF-48C3-A5FA-D75479EEF64D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4144AE3-5AA7-4EC6-B223-5C38AF5239D2}"/>
              </a:ext>
            </a:extLst>
          </p:cNvPr>
          <p:cNvSpPr txBox="1">
            <a:spLocks/>
          </p:cNvSpPr>
          <p:nvPr userDrawn="1"/>
        </p:nvSpPr>
        <p:spPr>
          <a:xfrm>
            <a:off x="7338099" y="6267449"/>
            <a:ext cx="3015496" cy="380207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002060"/>
                </a:solidFill>
              </a:rPr>
              <a:t>PKBM</a:t>
            </a:r>
            <a:r>
              <a:rPr lang="en-US" dirty="0"/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Pemimpin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Anak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Bangsa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6A656-DD6C-4B00-BFC4-4D91BD8E8D44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F841C18-2A92-4667-88D1-2A03FBFC28C1}"/>
              </a:ext>
            </a:extLst>
          </p:cNvPr>
          <p:cNvSpPr txBox="1">
            <a:spLocks/>
          </p:cNvSpPr>
          <p:nvPr userDrawn="1"/>
        </p:nvSpPr>
        <p:spPr>
          <a:xfrm>
            <a:off x="7338099" y="6267449"/>
            <a:ext cx="3015496" cy="380207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002060"/>
                </a:solidFill>
              </a:rPr>
              <a:t>PKBM</a:t>
            </a:r>
            <a:r>
              <a:rPr lang="en-US" dirty="0"/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Pemimpin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Anak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Bangsa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Page_Blue/Oran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9E4FB8B-4DD2-4019-9C68-E192DBD101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5" cy="6856213"/>
          </a:xfrm>
          <a:prstGeom prst="rect">
            <a:avLst/>
          </a:prstGeom>
          <a:effectLst>
            <a:outerShdw dist="50800" dir="5400000" algn="ctr" rotWithShape="0">
              <a:srgbClr val="000000"/>
            </a:outerShdw>
          </a:effec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19" y="0"/>
            <a:ext cx="8273530" cy="6857999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11276011" y="6556248"/>
            <a:ext cx="381661" cy="182880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algn="r">
              <a:defRPr sz="850">
                <a:solidFill>
                  <a:schemeClr val="tx1"/>
                </a:solidFill>
              </a:defRPr>
            </a:lvl1pPr>
          </a:lstStyle>
          <a:p>
            <a:fld id="{C51EAA63-D034-42AE-91FA-B13B9518C7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2B8949C-763D-2540-8419-C8AE4F225EC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008244" y="6556248"/>
            <a:ext cx="8230252" cy="1828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531815" y="1279399"/>
            <a:ext cx="5350690" cy="1470025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sz="4400" dirty="0">
                <a:solidFill>
                  <a:schemeClr val="tx1"/>
                </a:solidFill>
              </a:defRPr>
            </a:lvl1pPr>
          </a:lstStyle>
          <a:p>
            <a:r>
              <a:rPr lang="en-US" sz="4400" dirty="0"/>
              <a:t>Cover Title Calibri 44pt Headline Case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1815" y="2897009"/>
            <a:ext cx="5350690" cy="961084"/>
          </a:xfrm>
        </p:spPr>
        <p:txBody>
          <a:bodyPr>
            <a:noAutofit/>
          </a:bodyPr>
          <a:lstStyle>
            <a:lvl1pPr marL="1588" indent="0">
              <a:spcBef>
                <a:spcPts val="0"/>
              </a:spcBef>
              <a:buFontTx/>
              <a:buNone/>
              <a:defRPr sz="2399" baseline="0">
                <a:solidFill>
                  <a:schemeClr val="tx1"/>
                </a:solidFill>
              </a:defRPr>
            </a:lvl1pPr>
            <a:lvl2pPr marL="1588" indent="0">
              <a:buFontTx/>
              <a:buNone/>
              <a:defRPr sz="2399"/>
            </a:lvl2pPr>
            <a:lvl3pPr marL="1588" indent="0">
              <a:buFontTx/>
              <a:buNone/>
              <a:defRPr sz="2399"/>
            </a:lvl3pPr>
            <a:lvl4pPr marL="1588" indent="0">
              <a:buFontTx/>
              <a:buNone/>
              <a:defRPr sz="2399"/>
            </a:lvl4pPr>
            <a:lvl5pPr marL="1588" indent="0">
              <a:buFontTx/>
              <a:buNone/>
              <a:defRPr sz="2399"/>
            </a:lvl5pPr>
            <a:lvl6pPr marL="1588" indent="0">
              <a:buFontTx/>
              <a:buNone/>
              <a:defRPr sz="2399"/>
            </a:lvl6pPr>
            <a:lvl7pPr marL="1588" indent="0">
              <a:buFontTx/>
              <a:buNone/>
              <a:defRPr sz="2399"/>
            </a:lvl7pPr>
            <a:lvl8pPr marL="1588" indent="0">
              <a:buFontTx/>
              <a:buNone/>
              <a:defRPr sz="2399"/>
            </a:lvl8pPr>
            <a:lvl9pPr marL="1588" indent="0">
              <a:buFontTx/>
              <a:buNone/>
              <a:defRPr sz="2399"/>
            </a:lvl9pPr>
          </a:lstStyle>
          <a:p>
            <a:r>
              <a:rPr lang="en-US" sz="2400" dirty="0"/>
              <a:t>Subtitle Calibri Bold 24pts</a:t>
            </a:r>
            <a:br>
              <a:rPr lang="en-US" sz="2400" dirty="0"/>
            </a:b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31815" y="4016809"/>
            <a:ext cx="5350690" cy="1362954"/>
          </a:xfrm>
        </p:spPr>
        <p:txBody>
          <a:bodyPr>
            <a:noAutofit/>
          </a:bodyPr>
          <a:lstStyle>
            <a:lvl1pPr marL="1588" indent="0">
              <a:spcBef>
                <a:spcPts val="0"/>
              </a:spcBef>
              <a:buFontTx/>
              <a:buNone/>
              <a:defRPr sz="2400" baseline="0">
                <a:solidFill>
                  <a:schemeClr val="tx1"/>
                </a:solidFill>
              </a:defRPr>
            </a:lvl1pPr>
            <a:lvl2pPr marL="1588" indent="0">
              <a:buFontTx/>
              <a:buNone/>
              <a:defRPr sz="2399"/>
            </a:lvl2pPr>
            <a:lvl3pPr marL="1588" indent="0">
              <a:buFontTx/>
              <a:buNone/>
              <a:defRPr sz="2399"/>
            </a:lvl3pPr>
            <a:lvl4pPr marL="1588" indent="0">
              <a:buFontTx/>
              <a:buNone/>
              <a:defRPr sz="2399"/>
            </a:lvl4pPr>
            <a:lvl5pPr marL="1588" indent="0">
              <a:buFontTx/>
              <a:buNone/>
              <a:defRPr sz="2399"/>
            </a:lvl5pPr>
            <a:lvl6pPr marL="1588" indent="0">
              <a:buFontTx/>
              <a:buNone/>
              <a:defRPr sz="2399"/>
            </a:lvl6pPr>
            <a:lvl7pPr marL="1588" indent="0">
              <a:buFontTx/>
              <a:buNone/>
              <a:defRPr sz="2399"/>
            </a:lvl7pPr>
            <a:lvl8pPr marL="1588" indent="0">
              <a:buFontTx/>
              <a:buNone/>
              <a:defRPr sz="2399"/>
            </a:lvl8pPr>
            <a:lvl9pPr marL="1588" indent="0">
              <a:buFontTx/>
              <a:buNone/>
              <a:defRPr sz="2399"/>
            </a:lvl9pPr>
          </a:lstStyle>
          <a:p>
            <a:pPr>
              <a:spcBef>
                <a:spcPts val="600"/>
              </a:spcBef>
            </a:pPr>
            <a:r>
              <a:rPr lang="en-US" sz="2000" dirty="0"/>
              <a:t>Name Calibri Bold 20pts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Title Calibri Bold 20pts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Organization Calibri Bold 20pts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Date Calibri Bold 20pts</a:t>
            </a:r>
          </a:p>
        </p:txBody>
      </p:sp>
    </p:spTree>
    <p:extLst>
      <p:ext uri="{BB962C8B-B14F-4D97-AF65-F5344CB8AC3E}">
        <p14:creationId xmlns:p14="http://schemas.microsoft.com/office/powerpoint/2010/main" val="428461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761999" y="406400"/>
            <a:ext cx="10895013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1999" y="1524000"/>
            <a:ext cx="10895014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71424" y="6323806"/>
            <a:ext cx="3015496" cy="380207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 b="1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2060"/>
                </a:solidFill>
              </a:rPr>
              <a:t>PKBM</a:t>
            </a:r>
            <a:r>
              <a:rPr lang="en-US" dirty="0"/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Pemimpin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Anak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Bangsa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76013" y="6556375"/>
            <a:ext cx="381000" cy="182563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85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8786FB-7463-4328-8708-FA49999FEB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30D133F-4CE1-4685-ACA3-A6601446C47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924" y="6070600"/>
            <a:ext cx="1370093" cy="6683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D6515A-EA54-4F3A-8960-FA4F5D74F0F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" y="0"/>
            <a:ext cx="357038" cy="18002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161A4B-3DDD-4229-8128-212B2F78699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" y="1793875"/>
            <a:ext cx="357038" cy="18002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F2366B-BF6E-4B71-A10C-3B77E9AD8E8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" y="3587750"/>
            <a:ext cx="357038" cy="18002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847CE00-AACF-45FE-88CF-5DECBBB8C8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b="17637"/>
          <a:stretch/>
        </p:blipFill>
        <p:spPr>
          <a:xfrm>
            <a:off x="0" y="5375275"/>
            <a:ext cx="357038" cy="14827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51" r:id="rId3"/>
    <p:sldLayoutId id="2147483753" r:id="rId4"/>
    <p:sldLayoutId id="2147483762" r:id="rId5"/>
  </p:sldLayoutIdLst>
  <p:transition spd="med">
    <p:fade/>
  </p:transition>
  <p:hf hdr="0" dt="0"/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9F9F9F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01650" indent="-228600" algn="l" rtl="0" fontAlgn="base">
        <a:lnSpc>
          <a:spcPct val="90000"/>
        </a:lnSpc>
        <a:spcBef>
          <a:spcPts val="800"/>
        </a:spcBef>
        <a:spcAft>
          <a:spcPct val="0"/>
        </a:spcAft>
        <a:buClr>
          <a:srgbClr val="9F9F9F"/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fontAlgn="base">
        <a:lnSpc>
          <a:spcPct val="90000"/>
        </a:lnSpc>
        <a:spcBef>
          <a:spcPts val="600"/>
        </a:spcBef>
        <a:spcAft>
          <a:spcPct val="0"/>
        </a:spcAft>
        <a:buClr>
          <a:srgbClr val="9F9F9F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58850" indent="-182563" algn="l" rtl="0" fontAlgn="base">
        <a:lnSpc>
          <a:spcPct val="90000"/>
        </a:lnSpc>
        <a:spcBef>
          <a:spcPts val="600"/>
        </a:spcBef>
        <a:spcAft>
          <a:spcPct val="0"/>
        </a:spcAft>
        <a:buClr>
          <a:srgbClr val="9F9F9F"/>
        </a:buClr>
        <a:buFont typeface="Arial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fontAlgn="base">
        <a:lnSpc>
          <a:spcPct val="90000"/>
        </a:lnSpc>
        <a:spcBef>
          <a:spcPts val="600"/>
        </a:spcBef>
        <a:spcAft>
          <a:spcPct val="0"/>
        </a:spcAft>
        <a:buClr>
          <a:srgbClr val="9F9F9F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31815" y="205510"/>
            <a:ext cx="5350690" cy="1470025"/>
          </a:xfrm>
        </p:spPr>
        <p:txBody>
          <a:bodyPr/>
          <a:lstStyle/>
          <a:p>
            <a:r>
              <a:rPr lang="en-US" dirty="0"/>
              <a:t>Tutor Meeting 2021/2022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1EAA63-D034-42AE-91FA-B13B9518C7B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Subtitle 5">
            <a:extLst>
              <a:ext uri="{FF2B5EF4-FFF2-40B4-BE49-F238E27FC236}">
                <a16:creationId xmlns:a16="http://schemas.microsoft.com/office/drawing/2014/main" id="{1FEA24B0-99D6-4038-A374-F5D633FD169A}"/>
              </a:ext>
            </a:extLst>
          </p:cNvPr>
          <p:cNvSpPr txBox="1">
            <a:spLocks/>
          </p:cNvSpPr>
          <p:nvPr/>
        </p:nvSpPr>
        <p:spPr bwMode="gray">
          <a:xfrm>
            <a:off x="531815" y="3908856"/>
            <a:ext cx="5350690" cy="7482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588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0000"/>
                  <a:lumOff val="40000"/>
                </a:schemeClr>
              </a:buClr>
              <a:buFontTx/>
              <a:buNone/>
              <a:defRPr sz="24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88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1">
                  <a:lumMod val="60000"/>
                  <a:lumOff val="40000"/>
                </a:schemeClr>
              </a:buClr>
              <a:buFontTx/>
              <a:buNone/>
              <a:defRPr sz="2399" b="0" i="0" kern="1200">
                <a:solidFill>
                  <a:srgbClr val="4E5052"/>
                </a:solidFill>
                <a:latin typeface="+mn-lt"/>
                <a:ea typeface="+mn-ea"/>
                <a:cs typeface="+mn-cs"/>
              </a:defRPr>
            </a:lvl2pPr>
            <a:lvl3pPr marL="1588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4E5052"/>
              </a:buClr>
              <a:buSzPct val="110000"/>
              <a:buFontTx/>
              <a:buNone/>
              <a:defRPr sz="2399" b="0" i="0" kern="1200">
                <a:solidFill>
                  <a:srgbClr val="4E5052"/>
                </a:solidFill>
                <a:latin typeface="+mn-lt"/>
                <a:ea typeface="+mn-ea"/>
                <a:cs typeface="+mn-cs"/>
              </a:defRPr>
            </a:lvl3pPr>
            <a:lvl4pPr marL="1588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4E5052"/>
              </a:buClr>
              <a:buFontTx/>
              <a:buNone/>
              <a:defRPr sz="2399" b="0" i="0" kern="1200">
                <a:solidFill>
                  <a:srgbClr val="4E5052"/>
                </a:solidFill>
                <a:latin typeface="+mn-lt"/>
                <a:ea typeface="+mn-ea"/>
                <a:cs typeface="+mn-cs"/>
              </a:defRPr>
            </a:lvl4pPr>
            <a:lvl5pPr marL="1588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4E5052"/>
              </a:buClr>
              <a:buFontTx/>
              <a:buNone/>
              <a:defRPr sz="2399" b="0" i="0" kern="1200">
                <a:solidFill>
                  <a:srgbClr val="4E5052"/>
                </a:solidFill>
                <a:latin typeface="+mn-lt"/>
                <a:ea typeface="+mn-ea"/>
                <a:cs typeface="+mn-cs"/>
              </a:defRPr>
            </a:lvl5pPr>
            <a:lvl6pPr marL="1588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FontTx/>
              <a:buNone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88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FontTx/>
              <a:buNone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8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FontTx/>
              <a:buNone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88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FontTx/>
              <a:buNone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dirty="0"/>
              <a:t>PKBM </a:t>
            </a:r>
            <a:r>
              <a:rPr lang="en-US" dirty="0" err="1"/>
              <a:t>Pemimpin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Bangsa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71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67C2CE8-0221-4424-91F5-30154F22D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575" y="406400"/>
            <a:ext cx="10866438" cy="466903"/>
          </a:xfrm>
        </p:spPr>
        <p:txBody>
          <a:bodyPr/>
          <a:lstStyle/>
          <a:p>
            <a:r>
              <a:rPr lang="en-US" b="1" dirty="0" err="1">
                <a:solidFill>
                  <a:schemeClr val="tx1">
                    <a:lumMod val="50000"/>
                  </a:schemeClr>
                </a:solidFill>
              </a:rPr>
              <a:t>Judul</a:t>
            </a:r>
            <a:endParaRPr lang="en-US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3FBF3D-B806-4BE4-858A-EE508A3D2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575" y="1458930"/>
            <a:ext cx="10867098" cy="5399069"/>
          </a:xfrm>
        </p:spPr>
        <p:txBody>
          <a:bodyPr/>
          <a:lstStyle/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Isi</a:t>
            </a: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86FC5D-5684-4A43-9808-12D19299D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1DDFDB-3FF4-45C7-8A36-1C115213CEA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96718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67C2CE8-0221-4424-91F5-30154F22D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575" y="406400"/>
            <a:ext cx="10866438" cy="466903"/>
          </a:xfrm>
        </p:spPr>
        <p:txBody>
          <a:bodyPr/>
          <a:lstStyle/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Agenda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3FBF3D-B806-4BE4-858A-EE508A3D2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575" y="1458930"/>
            <a:ext cx="10867098" cy="5399069"/>
          </a:xfrm>
        </p:spPr>
        <p:txBody>
          <a:bodyPr/>
          <a:lstStyle/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Isi</a:t>
            </a: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86FC5D-5684-4A43-9808-12D19299D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1DDFDB-3FF4-45C7-8A36-1C115213CEA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1775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B21D90-8E80-414B-BC29-69F382405E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7CBF0A0-418E-4A21-91DB-520741AC740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1660210-B820-4F0F-A38A-114FACDE5E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8015" y="2269999"/>
            <a:ext cx="5350690" cy="1470025"/>
          </a:xfrm>
        </p:spPr>
        <p:txBody>
          <a:bodyPr/>
          <a:lstStyle/>
          <a:p>
            <a:r>
              <a:rPr lang="en-US" dirty="0" err="1"/>
              <a:t>Terima</a:t>
            </a:r>
            <a:r>
              <a:rPr lang="en-US" dirty="0"/>
              <a:t> Kasih</a:t>
            </a:r>
          </a:p>
        </p:txBody>
      </p:sp>
    </p:spTree>
    <p:extLst>
      <p:ext uri="{BB962C8B-B14F-4D97-AF65-F5344CB8AC3E}">
        <p14:creationId xmlns:p14="http://schemas.microsoft.com/office/powerpoint/2010/main" val="405251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racle-16x9-2015-150622">
  <a:themeElements>
    <a:clrScheme name="Oracle">
      <a:dk1>
        <a:srgbClr val="5F5F5F"/>
      </a:dk1>
      <a:lt1>
        <a:srgbClr val="FFFFFF"/>
      </a:lt1>
      <a:dk2>
        <a:srgbClr val="7F7F7F"/>
      </a:dk2>
      <a:lt2>
        <a:srgbClr val="DCE3E4"/>
      </a:lt2>
      <a:accent1>
        <a:srgbClr val="F80000"/>
      </a:accent1>
      <a:accent2>
        <a:srgbClr val="8A133B"/>
      </a:accent2>
      <a:accent3>
        <a:srgbClr val="FF7700"/>
      </a:accent3>
      <a:accent4>
        <a:srgbClr val="46575E"/>
      </a:accent4>
      <a:accent5>
        <a:srgbClr val="8DA6B1"/>
      </a:accent5>
      <a:accent6>
        <a:srgbClr val="B0C3C8"/>
      </a:accent6>
      <a:hlink>
        <a:srgbClr val="8DA6B1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1555E"/>
        </a:solidFill>
        <a:ln w="19050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5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racle_16x9-2014-v2.1.x" id="{327BA289-4253-4B1F-93E1-0383345A9128}" vid="{D6F0D91B-DD93-4308-9726-31EB480EB9A1}"/>
    </a:ext>
  </a:extLst>
</a:theme>
</file>

<file path=ppt/theme/theme2.xml><?xml version="1.0" encoding="utf-8"?>
<a:theme xmlns:a="http://schemas.openxmlformats.org/drawingml/2006/main" name="Office Theme">
  <a:themeElements>
    <a:clrScheme name="Oracle">
      <a:dk1>
        <a:srgbClr val="5F5F5F"/>
      </a:dk1>
      <a:lt1>
        <a:srgbClr val="FFFFFF"/>
      </a:lt1>
      <a:dk2>
        <a:srgbClr val="7F7F7F"/>
      </a:dk2>
      <a:lt2>
        <a:srgbClr val="DCE3E4"/>
      </a:lt2>
      <a:accent1>
        <a:srgbClr val="F80000"/>
      </a:accent1>
      <a:accent2>
        <a:srgbClr val="8A133B"/>
      </a:accent2>
      <a:accent3>
        <a:srgbClr val="FF7700"/>
      </a:accent3>
      <a:accent4>
        <a:srgbClr val="46575E"/>
      </a:accent4>
      <a:accent5>
        <a:srgbClr val="8DA6B1"/>
      </a:accent5>
      <a:accent6>
        <a:srgbClr val="B0C3C8"/>
      </a:accent6>
      <a:hlink>
        <a:srgbClr val="8DA6B1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racle">
      <a:dk1>
        <a:srgbClr val="5F5F5F"/>
      </a:dk1>
      <a:lt1>
        <a:srgbClr val="FFFFFF"/>
      </a:lt1>
      <a:dk2>
        <a:srgbClr val="7F7F7F"/>
      </a:dk2>
      <a:lt2>
        <a:srgbClr val="DCE3E4"/>
      </a:lt2>
      <a:accent1>
        <a:srgbClr val="F80000"/>
      </a:accent1>
      <a:accent2>
        <a:srgbClr val="8A133B"/>
      </a:accent2>
      <a:accent3>
        <a:srgbClr val="FF7700"/>
      </a:accent3>
      <a:accent4>
        <a:srgbClr val="46575E"/>
      </a:accent4>
      <a:accent5>
        <a:srgbClr val="8DA6B1"/>
      </a:accent5>
      <a:accent6>
        <a:srgbClr val="B0C3C8"/>
      </a:accent6>
      <a:hlink>
        <a:srgbClr val="8DA6B1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Oracle-16x9-2015-150622</Template>
  <TotalTime>24752</TotalTime>
  <Words>18</Words>
  <Application>Microsoft Office PowerPoint</Application>
  <PresentationFormat>Custom</PresentationFormat>
  <Paragraphs>13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Oracle-16x9-2015-150622</vt:lpstr>
      <vt:lpstr>Tutor Meeting 2021/2022</vt:lpstr>
      <vt:lpstr>Judul</vt:lpstr>
      <vt:lpstr>Agenda</vt:lpstr>
      <vt:lpstr>Terima Kasih</vt:lpstr>
    </vt:vector>
  </TitlesOfParts>
  <Company>Oracle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 YPAB</dc:title>
  <dc:creator>marryadi</dc:creator>
  <cp:lastModifiedBy>Mohamad Rizal Arryadi</cp:lastModifiedBy>
  <cp:revision>310</cp:revision>
  <cp:lastPrinted>2014-07-16T02:22:57Z</cp:lastPrinted>
  <dcterms:created xsi:type="dcterms:W3CDTF">2016-01-11T03:07:25Z</dcterms:created>
  <dcterms:modified xsi:type="dcterms:W3CDTF">2021-08-07T12:32:28Z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2343037</vt:lpwstr>
  </property>
  <property fmtid="{D5CDD505-2E9C-101B-9397-08002B2CF9AE}" pid="3" name="NXPowerLiteSettings">
    <vt:lpwstr>F98007B004F000</vt:lpwstr>
  </property>
  <property fmtid="{D5CDD505-2E9C-101B-9397-08002B2CF9AE}" pid="4" name="NXPowerLiteVersion">
    <vt:lpwstr>D5.0.2</vt:lpwstr>
  </property>
</Properties>
</file>